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0" r:id="rId2"/>
    <p:sldId id="262" r:id="rId3"/>
    <p:sldId id="257" r:id="rId4"/>
    <p:sldId id="258" r:id="rId5"/>
    <p:sldId id="259" r:id="rId6"/>
    <p:sldId id="263" r:id="rId7"/>
    <p:sldId id="261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1980C"/>
    <a:srgbClr val="070897"/>
    <a:srgbClr val="F6821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317"/>
    <p:restoredTop sz="94682"/>
  </p:normalViewPr>
  <p:slideViewPr>
    <p:cSldViewPr snapToGrid="0">
      <p:cViewPr>
        <p:scale>
          <a:sx n="65" d="100"/>
          <a:sy n="65" d="100"/>
        </p:scale>
        <p:origin x="976" y="13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EF311F-B091-05F0-80D5-F5F32D3148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F2C211D-7772-2A8A-C36D-DCE5726C3DD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tr-T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732D0B-6940-0995-6A72-C558DAB683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47E57-8DE3-D148-A4C1-375179B58721}" type="datetimeFigureOut">
              <a:rPr lang="tr-TR" smtClean="0"/>
              <a:t>4.09.2026</a:t>
            </a:fld>
            <a:endParaRPr lang="tr-T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9B8C74-121B-18C5-7FFF-A0DB150155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BA52A3-EAA2-50CD-6449-B71BA868F3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590F72-F762-6444-8350-91827C53D83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545557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D7CC67-05EF-AC4C-48A2-0B381E372F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3D9A35-3989-4B77-EBEB-732525A1C4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8CA2D5-BCCC-FBBC-16C1-5040A0E8F9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47E57-8DE3-D148-A4C1-375179B58721}" type="datetimeFigureOut">
              <a:rPr lang="tr-TR" smtClean="0"/>
              <a:t>4.09.2026</a:t>
            </a:fld>
            <a:endParaRPr lang="tr-T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33237B-7AEC-C219-0205-3773FD8D35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CD062E-48DA-198E-9E80-BD15447E42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590F72-F762-6444-8350-91827C53D83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575947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793104-29D8-2366-981B-C032A1F46D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748638-2E67-0E5A-FD99-550C0CCDA3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5A5AD4-1A90-3241-F59C-4E21604A90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47E57-8DE3-D148-A4C1-375179B58721}" type="datetimeFigureOut">
              <a:rPr lang="tr-TR" smtClean="0"/>
              <a:t>4.09.2026</a:t>
            </a:fld>
            <a:endParaRPr lang="tr-T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B22E6D-2EFB-2EF3-7EF2-569457162F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5BC998-9C26-8672-24E7-751B928CF2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590F72-F762-6444-8350-91827C53D83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42755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2C30AA-78B9-246C-7956-C86112EAD4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511D0B-9BCF-0AAF-4FD0-F265952F05B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99D9145-27B6-CB7F-4FBB-B6F86FE6FF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F61771C-E14C-47EE-CACC-41C06DBD08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47E57-8DE3-D148-A4C1-375179B58721}" type="datetimeFigureOut">
              <a:rPr lang="tr-TR" smtClean="0"/>
              <a:t>4.09.2026</a:t>
            </a:fld>
            <a:endParaRPr lang="tr-T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76E96B4-0E9F-3B6C-6B4D-50B11ABD7D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9CD8DCE-5F7A-9994-7D8B-8FED5C0D84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590F72-F762-6444-8350-91827C53D83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308256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7485ED-BCDF-676D-8469-E17156A935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74EB6CB-1312-1926-8A6E-38311FC02C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A53D7FB-3B33-3078-0C49-148CEA5083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2996B9A-A752-B9F8-553C-7E043EDDE1B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97958FC-533D-9599-ECD8-963246F8B2E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FF249CF-F8B0-0996-EE4D-654750CB6E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47E57-8DE3-D148-A4C1-375179B58721}" type="datetimeFigureOut">
              <a:rPr lang="tr-TR" smtClean="0"/>
              <a:t>4.09.2026</a:t>
            </a:fld>
            <a:endParaRPr lang="tr-T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68DC9DF-074F-CEAC-FDB9-81872B55AD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2BDB5AF-4D21-AA47-E9FA-FD2689ACE3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590F72-F762-6444-8350-91827C53D83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384730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96EB59-7DC7-5215-B0D9-5DD2E5FAAB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D454990-28D7-7EE5-E1BC-98A753F5A0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47E57-8DE3-D148-A4C1-375179B58721}" type="datetimeFigureOut">
              <a:rPr lang="tr-TR" smtClean="0"/>
              <a:t>4.09.2026</a:t>
            </a:fld>
            <a:endParaRPr lang="tr-T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6F714C-E69D-C932-C1CE-FCDA37BFB1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FA8ADA3-0FAA-698C-6946-FA7639E77D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590F72-F762-6444-8350-91827C53D83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67470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3B69D17-100F-FB54-7D16-EB3E7E6238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47E57-8DE3-D148-A4C1-375179B58721}" type="datetimeFigureOut">
              <a:rPr lang="tr-TR" smtClean="0"/>
              <a:t>4.09.2026</a:t>
            </a:fld>
            <a:endParaRPr lang="tr-T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558D792-410E-58E6-7845-05416D8D9B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4C6A0F-DACB-E560-3B54-EC929EECC8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590F72-F762-6444-8350-91827C53D83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939513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766DB7-BCA7-FB87-1B30-E52CEB2AB8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DDD39A-AC6B-242C-9B88-5FDDBEE6F8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E32D59-CBFD-5852-9A25-6E56982158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92D97A6-2114-D8F5-AA86-94458B6B37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47E57-8DE3-D148-A4C1-375179B58721}" type="datetimeFigureOut">
              <a:rPr lang="tr-TR" smtClean="0"/>
              <a:t>4.09.2026</a:t>
            </a:fld>
            <a:endParaRPr lang="tr-T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268C0DE-31D1-B4AB-BC99-E583CBD275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EB138F2-9C79-6612-DD38-C6EE5E779F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590F72-F762-6444-8350-91827C53D83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390074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221839-FE19-02B7-9874-0F001BD2EF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E3C3CAC-73B7-0C5B-E71D-F881D920F60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7D1D3E-63B8-416A-CEB7-0D145854CF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7AC3689-994E-1DDD-A336-823E37FAC7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47E57-8DE3-D148-A4C1-375179B58721}" type="datetimeFigureOut">
              <a:rPr lang="tr-TR" smtClean="0"/>
              <a:t>4.09.2026</a:t>
            </a:fld>
            <a:endParaRPr lang="tr-T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9153546-51FC-3C6C-AAB3-BB57B8B53C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AD0640F-1DAE-EE1D-F1C5-9BF659969E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590F72-F762-6444-8350-91827C53D83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897057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6A6825-6DD7-AEA9-AD68-509F7447D5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6BE3AC1-B1E2-620B-F06F-62CD3E85A53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D2ADA9-7273-0486-2935-E30302FD13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47E57-8DE3-D148-A4C1-375179B58721}" type="datetimeFigureOut">
              <a:rPr lang="tr-TR" smtClean="0"/>
              <a:t>4.09.2026</a:t>
            </a:fld>
            <a:endParaRPr lang="tr-T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E71734-7BAD-628C-5730-9846DDFCCE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06B493-A747-E3D2-1F49-76A8CC86DC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590F72-F762-6444-8350-91827C53D83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609584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642BB85-B2E8-9EA0-78A8-74089A1313B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5F0F97A-D6E1-493D-4FDA-8E8A62CCC90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EA0D42-F9CD-2728-455B-8D393CC36C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47E57-8DE3-D148-A4C1-375179B58721}" type="datetimeFigureOut">
              <a:rPr lang="tr-TR" smtClean="0"/>
              <a:t>4.09.2026</a:t>
            </a:fld>
            <a:endParaRPr lang="tr-T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FB152E-BAEF-EA5B-6153-1928014C5A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00A476-6958-30ED-1FAF-5211C1AFB5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590F72-F762-6444-8350-91827C53D83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783073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85D55B5-3789-5508-BF88-8BF7C93BAF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0A76022-6CCF-9A87-596A-67D98CD74A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51867D-49DE-258A-43ED-F135FDBDDD4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3947E57-8DE3-D148-A4C1-375179B58721}" type="datetimeFigureOut">
              <a:rPr lang="tr-TR" smtClean="0"/>
              <a:t>4.09.2026</a:t>
            </a:fld>
            <a:endParaRPr lang="tr-T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0869F4-E1C2-41A1-F954-5271D6655FD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3B32EA-E674-232D-AC05-FE24D012A3D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2590F72-F762-6444-8350-91827C53D83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011239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hyperlink" Target="mailto:halil.cakir@Giresun.edu.tr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66D092-97F1-C704-66FD-FFB791A9760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ctrTitle"/>
          </p:nvPr>
        </p:nvSpPr>
        <p:spPr>
          <a:xfrm>
            <a:off x="1524000" y="3265891"/>
            <a:ext cx="9144000" cy="1351379"/>
          </a:xfrm>
        </p:spPr>
        <p:txBody>
          <a:bodyPr>
            <a:normAutofit fontScale="90000"/>
          </a:bodyPr>
          <a:lstStyle/>
          <a:p>
            <a:r>
              <a:rPr lang="tr-TR" b="1" dirty="0">
                <a:latin typeface="Arial" panose="020B0604020202020204" pitchFamily="34" charset="0"/>
                <a:cs typeface="Arial" panose="020B0604020202020204" pitchFamily="34" charset="0"/>
              </a:rPr>
              <a:t>Giresun Üniversitesi</a:t>
            </a:r>
            <a:br>
              <a:rPr lang="tr-TR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tr-TR" b="1" dirty="0">
                <a:latin typeface="Arial" panose="020B0604020202020204" pitchFamily="34" charset="0"/>
                <a:cs typeface="Arial" panose="020B0604020202020204" pitchFamily="34" charset="0"/>
              </a:rPr>
              <a:t>Engelsiz Üniversite Birimi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D9DCA83-6193-C68E-2FF0-4172D19B920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ubTitle" idx="1"/>
          </p:nvPr>
        </p:nvSpPr>
        <p:spPr>
          <a:xfrm>
            <a:off x="1524000" y="4974700"/>
            <a:ext cx="9144000" cy="595859"/>
          </a:xfrm>
        </p:spPr>
        <p:txBody>
          <a:bodyPr>
            <a:normAutofit/>
          </a:bodyPr>
          <a:lstStyle/>
          <a:p>
            <a:r>
              <a:rPr lang="tr-TR" sz="3600" b="1" dirty="0">
                <a:latin typeface="Arial" panose="020B0604020202020204" pitchFamily="34" charset="0"/>
                <a:cs typeface="Arial" panose="020B0604020202020204" pitchFamily="34" charset="0"/>
              </a:rPr>
              <a:t>Amaç, Hizmet ve Destekler</a:t>
            </a:r>
          </a:p>
        </p:txBody>
      </p:sp>
      <p:pic>
        <p:nvPicPr>
          <p:cNvPr id="4" name="Picture 3" descr="Dosya:Giresun Üniversitesi Logosu.png - Vikipedi">
            <a:extLst>
              <a:ext uri="{FF2B5EF4-FFF2-40B4-BE49-F238E27FC236}">
                <a16:creationId xmlns:a16="http://schemas.microsoft.com/office/drawing/2014/main" id="{2480A793-2998-46CA-73B7-856CD4E6CBE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2200" y="311147"/>
            <a:ext cx="2387599" cy="2387599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92DA464A-E55D-6027-154C-E40F83ABC5DD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462810" y="5916385"/>
            <a:ext cx="11266380" cy="912586"/>
            <a:chOff x="462810" y="5916385"/>
            <a:chExt cx="11266380" cy="912586"/>
          </a:xfrm>
        </p:grpSpPr>
        <p:pic>
          <p:nvPicPr>
            <p:cNvPr id="6" name="Picture 5" descr="Dosya:Giresun Üniversitesi Logosu.png - Vikipedi">
              <a:extLst>
                <a:ext uri="{FF2B5EF4-FFF2-40B4-BE49-F238E27FC236}">
                  <a16:creationId xmlns:a16="http://schemas.microsoft.com/office/drawing/2014/main" id="{4DEEF02E-1D4E-FADB-C456-A6965FDEBECD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639707" y="5916385"/>
              <a:ext cx="912586" cy="912586"/>
            </a:xfrm>
            <a:prstGeom prst="rect">
              <a:avLst/>
            </a:prstGeom>
          </p:spPr>
        </p:pic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1CF45EAD-BB2C-A560-6626-19454717F423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6707247" y="6359618"/>
              <a:ext cx="5021943" cy="187234"/>
              <a:chOff x="6720175" y="6359618"/>
              <a:chExt cx="5021943" cy="187234"/>
            </a:xfrm>
          </p:grpSpPr>
          <p:cxnSp>
            <p:nvCxnSpPr>
              <p:cNvPr id="12" name="Straight Connector 11">
                <a:extLst>
                  <a:ext uri="{FF2B5EF4-FFF2-40B4-BE49-F238E27FC236}">
                    <a16:creationId xmlns:a16="http://schemas.microsoft.com/office/drawing/2014/main" id="{0B6A7DCC-D7AF-BDB6-6F4C-F8E0BAC528AB}"/>
                  </a:ext>
                </a:extLst>
              </p:cNvPr>
              <p:cNvCxnSpPr>
                <a:cxnSpLocks noGrp="1" noRot="1" noMove="1" noResize="1" noEditPoints="1" noAdjustHandles="1" noChangeArrowheads="1" noChangeShapeType="1"/>
              </p:cNvCxnSpPr>
              <p:nvPr/>
            </p:nvCxnSpPr>
            <p:spPr>
              <a:xfrm>
                <a:off x="6720175" y="6359618"/>
                <a:ext cx="5021943" cy="0"/>
              </a:xfrm>
              <a:prstGeom prst="line">
                <a:avLst/>
              </a:prstGeom>
              <a:ln w="38100">
                <a:solidFill>
                  <a:srgbClr val="F6821E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>
                <a:extLst>
                  <a:ext uri="{FF2B5EF4-FFF2-40B4-BE49-F238E27FC236}">
                    <a16:creationId xmlns:a16="http://schemas.microsoft.com/office/drawing/2014/main" id="{7FC4A7A6-EF43-6521-0443-1EFCD54855C1}"/>
                  </a:ext>
                </a:extLst>
              </p:cNvPr>
              <p:cNvCxnSpPr>
                <a:cxnSpLocks noGrp="1" noRot="1" noMove="1" noResize="1" noEditPoints="1" noAdjustHandles="1" noChangeArrowheads="1" noChangeShapeType="1"/>
              </p:cNvCxnSpPr>
              <p:nvPr/>
            </p:nvCxnSpPr>
            <p:spPr>
              <a:xfrm>
                <a:off x="6720175" y="6451058"/>
                <a:ext cx="5021943" cy="0"/>
              </a:xfrm>
              <a:prstGeom prst="line">
                <a:avLst/>
              </a:prstGeom>
              <a:ln w="38100">
                <a:solidFill>
                  <a:srgbClr val="070897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Connector 13">
                <a:extLst>
                  <a:ext uri="{FF2B5EF4-FFF2-40B4-BE49-F238E27FC236}">
                    <a16:creationId xmlns:a16="http://schemas.microsoft.com/office/drawing/2014/main" id="{D36CE856-BD63-DEBA-D223-CDDDE6AFE889}"/>
                  </a:ext>
                </a:extLst>
              </p:cNvPr>
              <p:cNvCxnSpPr>
                <a:cxnSpLocks noGrp="1" noRot="1" noMove="1" noResize="1" noEditPoints="1" noAdjustHandles="1" noChangeArrowheads="1" noChangeShapeType="1"/>
              </p:cNvCxnSpPr>
              <p:nvPr/>
            </p:nvCxnSpPr>
            <p:spPr>
              <a:xfrm>
                <a:off x="6720175" y="6546852"/>
                <a:ext cx="5021943" cy="0"/>
              </a:xfrm>
              <a:prstGeom prst="line">
                <a:avLst/>
              </a:prstGeom>
              <a:ln w="38100">
                <a:solidFill>
                  <a:srgbClr val="21980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FDD04822-A08A-5DD4-4568-E61F3AA830F8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462810" y="6359618"/>
              <a:ext cx="5021943" cy="187234"/>
              <a:chOff x="6720175" y="6359618"/>
              <a:chExt cx="5021943" cy="187234"/>
            </a:xfrm>
          </p:grpSpPr>
          <p:cxnSp>
            <p:nvCxnSpPr>
              <p:cNvPr id="9" name="Straight Connector 8">
                <a:extLst>
                  <a:ext uri="{FF2B5EF4-FFF2-40B4-BE49-F238E27FC236}">
                    <a16:creationId xmlns:a16="http://schemas.microsoft.com/office/drawing/2014/main" id="{F1540870-2943-9D10-1E7A-EDF28B9C1AAC}"/>
                  </a:ext>
                </a:extLst>
              </p:cNvPr>
              <p:cNvCxnSpPr>
                <a:cxnSpLocks noGrp="1" noRot="1" noMove="1" noResize="1" noEditPoints="1" noAdjustHandles="1" noChangeArrowheads="1" noChangeShapeType="1"/>
              </p:cNvCxnSpPr>
              <p:nvPr/>
            </p:nvCxnSpPr>
            <p:spPr>
              <a:xfrm>
                <a:off x="6720175" y="6359618"/>
                <a:ext cx="5021943" cy="0"/>
              </a:xfrm>
              <a:prstGeom prst="line">
                <a:avLst/>
              </a:prstGeom>
              <a:ln w="38100">
                <a:solidFill>
                  <a:srgbClr val="F6821E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Straight Connector 9">
                <a:extLst>
                  <a:ext uri="{FF2B5EF4-FFF2-40B4-BE49-F238E27FC236}">
                    <a16:creationId xmlns:a16="http://schemas.microsoft.com/office/drawing/2014/main" id="{6C356564-3A14-B9FB-41E7-A1576DBD56EB}"/>
                  </a:ext>
                </a:extLst>
              </p:cNvPr>
              <p:cNvCxnSpPr>
                <a:cxnSpLocks noGrp="1" noRot="1" noMove="1" noResize="1" noEditPoints="1" noAdjustHandles="1" noChangeArrowheads="1" noChangeShapeType="1"/>
              </p:cNvCxnSpPr>
              <p:nvPr/>
            </p:nvCxnSpPr>
            <p:spPr>
              <a:xfrm>
                <a:off x="6720175" y="6451058"/>
                <a:ext cx="5021943" cy="0"/>
              </a:xfrm>
              <a:prstGeom prst="line">
                <a:avLst/>
              </a:prstGeom>
              <a:ln w="38100">
                <a:solidFill>
                  <a:srgbClr val="070897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52BB7054-C866-D9FC-D594-D7F9EBEBAD30}"/>
                  </a:ext>
                </a:extLst>
              </p:cNvPr>
              <p:cNvCxnSpPr>
                <a:cxnSpLocks noGrp="1" noRot="1" noMove="1" noResize="1" noEditPoints="1" noAdjustHandles="1" noChangeArrowheads="1" noChangeShapeType="1"/>
              </p:cNvCxnSpPr>
              <p:nvPr/>
            </p:nvCxnSpPr>
            <p:spPr>
              <a:xfrm>
                <a:off x="6720175" y="6546852"/>
                <a:ext cx="5021943" cy="0"/>
              </a:xfrm>
              <a:prstGeom prst="line">
                <a:avLst/>
              </a:prstGeom>
              <a:ln w="38100">
                <a:solidFill>
                  <a:srgbClr val="21980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2753348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3EE9F6-D41D-6EC7-B4C9-C2AE8EE823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E0295052-8295-ABB8-A8AF-81203BCACF06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462810" y="5916385"/>
            <a:ext cx="11266380" cy="912586"/>
            <a:chOff x="462810" y="5916385"/>
            <a:chExt cx="11266380" cy="912586"/>
          </a:xfrm>
        </p:grpSpPr>
        <p:pic>
          <p:nvPicPr>
            <p:cNvPr id="3" name="Picture 2" descr="Dosya:Giresun Üniversitesi Logosu.png - Vikipedi">
              <a:extLst>
                <a:ext uri="{FF2B5EF4-FFF2-40B4-BE49-F238E27FC236}">
                  <a16:creationId xmlns:a16="http://schemas.microsoft.com/office/drawing/2014/main" id="{3F3ED054-199F-2233-8676-18A4B60F17C0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639707" y="5916385"/>
              <a:ext cx="912586" cy="912586"/>
            </a:xfrm>
            <a:prstGeom prst="rect">
              <a:avLst/>
            </a:prstGeom>
          </p:spPr>
        </p:pic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D23968D4-59BF-6792-10CE-B5E24B3E5612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6707247" y="6359618"/>
              <a:ext cx="5021943" cy="187234"/>
              <a:chOff x="6720175" y="6359618"/>
              <a:chExt cx="5021943" cy="187234"/>
            </a:xfrm>
          </p:grpSpPr>
          <p:cxnSp>
            <p:nvCxnSpPr>
              <p:cNvPr id="9" name="Straight Connector 8">
                <a:extLst>
                  <a:ext uri="{FF2B5EF4-FFF2-40B4-BE49-F238E27FC236}">
                    <a16:creationId xmlns:a16="http://schemas.microsoft.com/office/drawing/2014/main" id="{521BF4F5-1779-68FD-CCFF-312AC90D25AE}"/>
                  </a:ext>
                </a:extLst>
              </p:cNvPr>
              <p:cNvCxnSpPr>
                <a:cxnSpLocks noGrp="1" noRot="1" noMove="1" noResize="1" noEditPoints="1" noAdjustHandles="1" noChangeArrowheads="1" noChangeShapeType="1"/>
              </p:cNvCxnSpPr>
              <p:nvPr/>
            </p:nvCxnSpPr>
            <p:spPr>
              <a:xfrm>
                <a:off x="6720175" y="6359618"/>
                <a:ext cx="5021943" cy="0"/>
              </a:xfrm>
              <a:prstGeom prst="line">
                <a:avLst/>
              </a:prstGeom>
              <a:ln w="38100">
                <a:solidFill>
                  <a:srgbClr val="F6821E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Straight Connector 9">
                <a:extLst>
                  <a:ext uri="{FF2B5EF4-FFF2-40B4-BE49-F238E27FC236}">
                    <a16:creationId xmlns:a16="http://schemas.microsoft.com/office/drawing/2014/main" id="{666F6BC8-F21F-05EE-556D-25B47C2AF134}"/>
                  </a:ext>
                </a:extLst>
              </p:cNvPr>
              <p:cNvCxnSpPr>
                <a:cxnSpLocks noGrp="1" noRot="1" noMove="1" noResize="1" noEditPoints="1" noAdjustHandles="1" noChangeArrowheads="1" noChangeShapeType="1"/>
              </p:cNvCxnSpPr>
              <p:nvPr/>
            </p:nvCxnSpPr>
            <p:spPr>
              <a:xfrm>
                <a:off x="6720175" y="6451058"/>
                <a:ext cx="5021943" cy="0"/>
              </a:xfrm>
              <a:prstGeom prst="line">
                <a:avLst/>
              </a:prstGeom>
              <a:ln w="38100">
                <a:solidFill>
                  <a:srgbClr val="070897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09B29046-79F3-39BD-E914-2485FACB9813}"/>
                  </a:ext>
                </a:extLst>
              </p:cNvPr>
              <p:cNvCxnSpPr>
                <a:cxnSpLocks noGrp="1" noRot="1" noMove="1" noResize="1" noEditPoints="1" noAdjustHandles="1" noChangeArrowheads="1" noChangeShapeType="1"/>
              </p:cNvCxnSpPr>
              <p:nvPr/>
            </p:nvCxnSpPr>
            <p:spPr>
              <a:xfrm>
                <a:off x="6720175" y="6546852"/>
                <a:ext cx="5021943" cy="0"/>
              </a:xfrm>
              <a:prstGeom prst="line">
                <a:avLst/>
              </a:prstGeom>
              <a:ln w="38100">
                <a:solidFill>
                  <a:srgbClr val="21980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6B126B04-5B76-763A-7AA6-AD3A2429B40E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462810" y="6359618"/>
              <a:ext cx="5021943" cy="187234"/>
              <a:chOff x="6720175" y="6359618"/>
              <a:chExt cx="5021943" cy="187234"/>
            </a:xfrm>
          </p:grpSpPr>
          <p:cxnSp>
            <p:nvCxnSpPr>
              <p:cNvPr id="6" name="Straight Connector 5">
                <a:extLst>
                  <a:ext uri="{FF2B5EF4-FFF2-40B4-BE49-F238E27FC236}">
                    <a16:creationId xmlns:a16="http://schemas.microsoft.com/office/drawing/2014/main" id="{8DA0DD2D-EA45-D98D-FB62-268C4E7E6379}"/>
                  </a:ext>
                </a:extLst>
              </p:cNvPr>
              <p:cNvCxnSpPr>
                <a:cxnSpLocks noGrp="1" noRot="1" noMove="1" noResize="1" noEditPoints="1" noAdjustHandles="1" noChangeArrowheads="1" noChangeShapeType="1"/>
              </p:cNvCxnSpPr>
              <p:nvPr/>
            </p:nvCxnSpPr>
            <p:spPr>
              <a:xfrm>
                <a:off x="6720175" y="6359618"/>
                <a:ext cx="5021943" cy="0"/>
              </a:xfrm>
              <a:prstGeom prst="line">
                <a:avLst/>
              </a:prstGeom>
              <a:ln w="38100">
                <a:solidFill>
                  <a:srgbClr val="F6821E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" name="Straight Connector 6">
                <a:extLst>
                  <a:ext uri="{FF2B5EF4-FFF2-40B4-BE49-F238E27FC236}">
                    <a16:creationId xmlns:a16="http://schemas.microsoft.com/office/drawing/2014/main" id="{45810277-0406-F867-B349-F2089D2A054E}"/>
                  </a:ext>
                </a:extLst>
              </p:cNvPr>
              <p:cNvCxnSpPr>
                <a:cxnSpLocks noGrp="1" noRot="1" noMove="1" noResize="1" noEditPoints="1" noAdjustHandles="1" noChangeArrowheads="1" noChangeShapeType="1"/>
              </p:cNvCxnSpPr>
              <p:nvPr/>
            </p:nvCxnSpPr>
            <p:spPr>
              <a:xfrm>
                <a:off x="6720175" y="6451058"/>
                <a:ext cx="5021943" cy="0"/>
              </a:xfrm>
              <a:prstGeom prst="line">
                <a:avLst/>
              </a:prstGeom>
              <a:ln w="38100">
                <a:solidFill>
                  <a:srgbClr val="070897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" name="Straight Connector 7">
                <a:extLst>
                  <a:ext uri="{FF2B5EF4-FFF2-40B4-BE49-F238E27FC236}">
                    <a16:creationId xmlns:a16="http://schemas.microsoft.com/office/drawing/2014/main" id="{916F423E-0F98-3BB8-E2F2-AD6EB80C9DA0}"/>
                  </a:ext>
                </a:extLst>
              </p:cNvPr>
              <p:cNvCxnSpPr>
                <a:cxnSpLocks noGrp="1" noRot="1" noMove="1" noResize="1" noEditPoints="1" noAdjustHandles="1" noChangeArrowheads="1" noChangeShapeType="1"/>
              </p:cNvCxnSpPr>
              <p:nvPr/>
            </p:nvCxnSpPr>
            <p:spPr>
              <a:xfrm>
                <a:off x="6720175" y="6546852"/>
                <a:ext cx="5021943" cy="0"/>
              </a:xfrm>
              <a:prstGeom prst="line">
                <a:avLst/>
              </a:prstGeom>
              <a:ln w="38100">
                <a:solidFill>
                  <a:srgbClr val="21980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13" name="Picture 12">
            <a:extLst>
              <a:ext uri="{FF2B5EF4-FFF2-40B4-BE49-F238E27FC236}">
                <a16:creationId xmlns:a16="http://schemas.microsoft.com/office/drawing/2014/main" id="{69A705BE-4A29-A49A-4326-8BBB8DED527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rcRect l="5424" t="23354" r="5003" b="5260"/>
          <a:stretch>
            <a:fillRect/>
          </a:stretch>
        </p:blipFill>
        <p:spPr>
          <a:xfrm>
            <a:off x="940396" y="1238523"/>
            <a:ext cx="10311207" cy="4582069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C72EDC3F-D0A6-977E-1433-BECB2676C27B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054145" y="444448"/>
            <a:ext cx="608371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r-TR" sz="4000" b="1" dirty="0">
                <a:latin typeface="Arial" panose="020B0604020202020204" pitchFamily="34" charset="0"/>
                <a:cs typeface="Arial" panose="020B0604020202020204" pitchFamily="34" charset="0"/>
              </a:rPr>
              <a:t>AMAÇ ve MİSYONUMUZ</a:t>
            </a:r>
          </a:p>
        </p:txBody>
      </p:sp>
    </p:spTree>
    <p:extLst>
      <p:ext uri="{BB962C8B-B14F-4D97-AF65-F5344CB8AC3E}">
        <p14:creationId xmlns:p14="http://schemas.microsoft.com/office/powerpoint/2010/main" val="30431808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8AFCAEE-29A6-899E-134B-5203EE20A50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rcRect l="4996" t="17383" r="3875" b="6233"/>
          <a:stretch>
            <a:fillRect/>
          </a:stretch>
        </p:blipFill>
        <p:spPr>
          <a:xfrm>
            <a:off x="988129" y="1152334"/>
            <a:ext cx="10215741" cy="4668258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A31B4AD1-3C8C-551A-ADCA-A5733796DE5D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462810" y="5916385"/>
            <a:ext cx="11266380" cy="912586"/>
            <a:chOff x="462810" y="5916385"/>
            <a:chExt cx="11266380" cy="912586"/>
          </a:xfrm>
        </p:grpSpPr>
        <p:pic>
          <p:nvPicPr>
            <p:cNvPr id="6" name="Picture 5" descr="Dosya:Giresun Üniversitesi Logosu.png - Vikipedi">
              <a:extLst>
                <a:ext uri="{FF2B5EF4-FFF2-40B4-BE49-F238E27FC236}">
                  <a16:creationId xmlns:a16="http://schemas.microsoft.com/office/drawing/2014/main" id="{41FFAF6D-5818-7717-F108-EE1D2C851027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639707" y="5916385"/>
              <a:ext cx="912586" cy="912586"/>
            </a:xfrm>
            <a:prstGeom prst="rect">
              <a:avLst/>
            </a:prstGeom>
          </p:spPr>
        </p:pic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68FCF11D-7392-7267-0EAF-6277EED340AA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6707247" y="6359618"/>
              <a:ext cx="5021943" cy="187234"/>
              <a:chOff x="6720175" y="6359618"/>
              <a:chExt cx="5021943" cy="187234"/>
            </a:xfrm>
          </p:grpSpPr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3EAD76CD-D5C9-2308-F596-5D7B990E20FA}"/>
                  </a:ext>
                </a:extLst>
              </p:cNvPr>
              <p:cNvCxnSpPr>
                <a:cxnSpLocks noGrp="1" noRot="1" noMove="1" noResize="1" noEditPoints="1" noAdjustHandles="1" noChangeArrowheads="1" noChangeShapeType="1"/>
              </p:cNvCxnSpPr>
              <p:nvPr/>
            </p:nvCxnSpPr>
            <p:spPr>
              <a:xfrm>
                <a:off x="6720175" y="6359618"/>
                <a:ext cx="5021943" cy="0"/>
              </a:xfrm>
              <a:prstGeom prst="line">
                <a:avLst/>
              </a:prstGeom>
              <a:ln w="38100">
                <a:solidFill>
                  <a:srgbClr val="F6821E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Connector 11">
                <a:extLst>
                  <a:ext uri="{FF2B5EF4-FFF2-40B4-BE49-F238E27FC236}">
                    <a16:creationId xmlns:a16="http://schemas.microsoft.com/office/drawing/2014/main" id="{7E0195A4-632C-D227-E0C9-C16DED97EAC5}"/>
                  </a:ext>
                </a:extLst>
              </p:cNvPr>
              <p:cNvCxnSpPr>
                <a:cxnSpLocks noGrp="1" noRot="1" noMove="1" noResize="1" noEditPoints="1" noAdjustHandles="1" noChangeArrowheads="1" noChangeShapeType="1"/>
              </p:cNvCxnSpPr>
              <p:nvPr/>
            </p:nvCxnSpPr>
            <p:spPr>
              <a:xfrm>
                <a:off x="6720175" y="6451058"/>
                <a:ext cx="5021943" cy="0"/>
              </a:xfrm>
              <a:prstGeom prst="line">
                <a:avLst/>
              </a:prstGeom>
              <a:ln w="38100">
                <a:solidFill>
                  <a:srgbClr val="070897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>
                <a:extLst>
                  <a:ext uri="{FF2B5EF4-FFF2-40B4-BE49-F238E27FC236}">
                    <a16:creationId xmlns:a16="http://schemas.microsoft.com/office/drawing/2014/main" id="{6118CF6B-8844-4C19-EE8D-749E668700C2}"/>
                  </a:ext>
                </a:extLst>
              </p:cNvPr>
              <p:cNvCxnSpPr>
                <a:cxnSpLocks noGrp="1" noRot="1" noMove="1" noResize="1" noEditPoints="1" noAdjustHandles="1" noChangeArrowheads="1" noChangeShapeType="1"/>
              </p:cNvCxnSpPr>
              <p:nvPr/>
            </p:nvCxnSpPr>
            <p:spPr>
              <a:xfrm>
                <a:off x="6720175" y="6546852"/>
                <a:ext cx="5021943" cy="0"/>
              </a:xfrm>
              <a:prstGeom prst="line">
                <a:avLst/>
              </a:prstGeom>
              <a:ln w="38100">
                <a:solidFill>
                  <a:srgbClr val="21980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CDE376E3-D0D7-5BDB-EAFE-7A65EB2B4520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462810" y="6359618"/>
              <a:ext cx="5021943" cy="187234"/>
              <a:chOff x="6720175" y="6359618"/>
              <a:chExt cx="5021943" cy="187234"/>
            </a:xfrm>
          </p:grpSpPr>
          <p:cxnSp>
            <p:nvCxnSpPr>
              <p:cNvPr id="16" name="Straight Connector 15">
                <a:extLst>
                  <a:ext uri="{FF2B5EF4-FFF2-40B4-BE49-F238E27FC236}">
                    <a16:creationId xmlns:a16="http://schemas.microsoft.com/office/drawing/2014/main" id="{D9BE1B8A-8048-40C4-502E-CCF63AE08809}"/>
                  </a:ext>
                </a:extLst>
              </p:cNvPr>
              <p:cNvCxnSpPr>
                <a:cxnSpLocks noGrp="1" noRot="1" noMove="1" noResize="1" noEditPoints="1" noAdjustHandles="1" noChangeArrowheads="1" noChangeShapeType="1"/>
              </p:cNvCxnSpPr>
              <p:nvPr/>
            </p:nvCxnSpPr>
            <p:spPr>
              <a:xfrm>
                <a:off x="6720175" y="6359618"/>
                <a:ext cx="5021943" cy="0"/>
              </a:xfrm>
              <a:prstGeom prst="line">
                <a:avLst/>
              </a:prstGeom>
              <a:ln w="38100">
                <a:solidFill>
                  <a:srgbClr val="F6821E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Straight Connector 16">
                <a:extLst>
                  <a:ext uri="{FF2B5EF4-FFF2-40B4-BE49-F238E27FC236}">
                    <a16:creationId xmlns:a16="http://schemas.microsoft.com/office/drawing/2014/main" id="{3F0F8140-F50D-1D10-8EE0-EA2A1D07224D}"/>
                  </a:ext>
                </a:extLst>
              </p:cNvPr>
              <p:cNvCxnSpPr>
                <a:cxnSpLocks noGrp="1" noRot="1" noMove="1" noResize="1" noEditPoints="1" noAdjustHandles="1" noChangeArrowheads="1" noChangeShapeType="1"/>
              </p:cNvCxnSpPr>
              <p:nvPr/>
            </p:nvCxnSpPr>
            <p:spPr>
              <a:xfrm>
                <a:off x="6720175" y="6451058"/>
                <a:ext cx="5021943" cy="0"/>
              </a:xfrm>
              <a:prstGeom prst="line">
                <a:avLst/>
              </a:prstGeom>
              <a:ln w="38100">
                <a:solidFill>
                  <a:srgbClr val="070897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Connector 17">
                <a:extLst>
                  <a:ext uri="{FF2B5EF4-FFF2-40B4-BE49-F238E27FC236}">
                    <a16:creationId xmlns:a16="http://schemas.microsoft.com/office/drawing/2014/main" id="{035ACD18-4CDF-CB89-878D-01F3CCF425D0}"/>
                  </a:ext>
                </a:extLst>
              </p:cNvPr>
              <p:cNvCxnSpPr>
                <a:cxnSpLocks noGrp="1" noRot="1" noMove="1" noResize="1" noEditPoints="1" noAdjustHandles="1" noChangeArrowheads="1" noChangeShapeType="1"/>
              </p:cNvCxnSpPr>
              <p:nvPr/>
            </p:nvCxnSpPr>
            <p:spPr>
              <a:xfrm>
                <a:off x="6720175" y="6546852"/>
                <a:ext cx="5021943" cy="0"/>
              </a:xfrm>
              <a:prstGeom prst="line">
                <a:avLst/>
              </a:prstGeom>
              <a:ln w="38100">
                <a:solidFill>
                  <a:srgbClr val="21980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02256328-0879-FA02-A3EC-6A8EFD3F6530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35823" y="444448"/>
            <a:ext cx="1112035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r-TR" sz="4000" b="1" dirty="0">
                <a:latin typeface="Arial" panose="020B0604020202020204" pitchFamily="34" charset="0"/>
                <a:cs typeface="Arial" panose="020B0604020202020204" pitchFamily="34" charset="0"/>
              </a:rPr>
              <a:t>ENGELSİZ BİRİME KİMLER BAŞVURABİLİR?</a:t>
            </a:r>
          </a:p>
        </p:txBody>
      </p:sp>
    </p:spTree>
    <p:extLst>
      <p:ext uri="{BB962C8B-B14F-4D97-AF65-F5344CB8AC3E}">
        <p14:creationId xmlns:p14="http://schemas.microsoft.com/office/powerpoint/2010/main" val="37493427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C9FF0A-29A6-D6FA-9262-1E12B79E61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Dosya:Giresun Üniversitesi Logosu.png - Vikipedi">
            <a:extLst>
              <a:ext uri="{FF2B5EF4-FFF2-40B4-BE49-F238E27FC236}">
                <a16:creationId xmlns:a16="http://schemas.microsoft.com/office/drawing/2014/main" id="{E27F9E06-00D8-85D6-49E2-B06C2C50375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9707" y="5916385"/>
            <a:ext cx="912586" cy="912586"/>
          </a:xfrm>
          <a:prstGeom prst="rect">
            <a:avLst/>
          </a:pr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E2AD798F-6406-FE50-74DE-581AD9506D69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6707247" y="6359618"/>
            <a:ext cx="5021943" cy="187234"/>
            <a:chOff x="6720175" y="6359618"/>
            <a:chExt cx="5021943" cy="187234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0A17B513-7CA3-52A7-9EB9-CF4EA3E9D97C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/>
          </p:nvCxnSpPr>
          <p:spPr>
            <a:xfrm>
              <a:off x="6720175" y="6359618"/>
              <a:ext cx="5021943" cy="0"/>
            </a:xfrm>
            <a:prstGeom prst="line">
              <a:avLst/>
            </a:prstGeom>
            <a:ln w="38100">
              <a:solidFill>
                <a:srgbClr val="F6821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05E8A34A-C9A6-4C6C-214D-38719E84EA51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/>
          </p:nvCxnSpPr>
          <p:spPr>
            <a:xfrm>
              <a:off x="6720175" y="6451058"/>
              <a:ext cx="5021943" cy="0"/>
            </a:xfrm>
            <a:prstGeom prst="line">
              <a:avLst/>
            </a:prstGeom>
            <a:ln w="38100">
              <a:solidFill>
                <a:srgbClr val="070897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86AED12D-BECC-F74E-F4F0-449D6DEB946C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/>
          </p:nvCxnSpPr>
          <p:spPr>
            <a:xfrm>
              <a:off x="6720175" y="6546852"/>
              <a:ext cx="5021943" cy="0"/>
            </a:xfrm>
            <a:prstGeom prst="line">
              <a:avLst/>
            </a:prstGeom>
            <a:ln w="38100">
              <a:solidFill>
                <a:srgbClr val="21980C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49E27116-9FFE-25B4-2CD7-A7CBEA96756F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462810" y="6359618"/>
            <a:ext cx="5021943" cy="187234"/>
            <a:chOff x="6720175" y="6359618"/>
            <a:chExt cx="5021943" cy="187234"/>
          </a:xfrm>
        </p:grpSpPr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97427E57-8ED6-F2C4-1617-6CD74A4C777F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/>
          </p:nvCxnSpPr>
          <p:spPr>
            <a:xfrm>
              <a:off x="6720175" y="6359618"/>
              <a:ext cx="5021943" cy="0"/>
            </a:xfrm>
            <a:prstGeom prst="line">
              <a:avLst/>
            </a:prstGeom>
            <a:ln w="38100">
              <a:solidFill>
                <a:srgbClr val="F6821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32E8FD1E-C1C3-FEBC-73BC-6B4C2C16A01F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/>
          </p:nvCxnSpPr>
          <p:spPr>
            <a:xfrm>
              <a:off x="6720175" y="6451058"/>
              <a:ext cx="5021943" cy="0"/>
            </a:xfrm>
            <a:prstGeom prst="line">
              <a:avLst/>
            </a:prstGeom>
            <a:ln w="38100">
              <a:solidFill>
                <a:srgbClr val="070897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11698CDA-9074-C31B-DEE9-2EDF56C155C8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/>
          </p:nvCxnSpPr>
          <p:spPr>
            <a:xfrm>
              <a:off x="6720175" y="6546852"/>
              <a:ext cx="5021943" cy="0"/>
            </a:xfrm>
            <a:prstGeom prst="line">
              <a:avLst/>
            </a:prstGeom>
            <a:ln w="38100">
              <a:solidFill>
                <a:srgbClr val="21980C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1B4633A9-A74A-1133-07D6-B27638EBDD39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001402" y="444448"/>
            <a:ext cx="1018920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r-TR" sz="4000" b="1" dirty="0">
                <a:latin typeface="Arial" panose="020B0604020202020204" pitchFamily="34" charset="0"/>
                <a:cs typeface="Arial" panose="020B0604020202020204" pitchFamily="34" charset="0"/>
              </a:rPr>
              <a:t>ENGELSİZ BİRİM DESTEK ALANLARIMIZ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A7EA75F-0A80-9A32-3F5F-C7EB1C8B389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rcRect l="1456" t="18969" r="1485" b="4868"/>
          <a:stretch>
            <a:fillRect/>
          </a:stretch>
        </p:blipFill>
        <p:spPr>
          <a:xfrm>
            <a:off x="746855" y="1243771"/>
            <a:ext cx="10698290" cy="4576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13292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E747FB-AE8F-C25E-137E-3F5E7F016D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Dosya:Giresun Üniversitesi Logosu.png - Vikipedi">
            <a:extLst>
              <a:ext uri="{FF2B5EF4-FFF2-40B4-BE49-F238E27FC236}">
                <a16:creationId xmlns:a16="http://schemas.microsoft.com/office/drawing/2014/main" id="{C9660BA1-C55A-A972-74FB-7689F9456DE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9707" y="5916385"/>
            <a:ext cx="912586" cy="912586"/>
          </a:xfrm>
          <a:prstGeom prst="rect">
            <a:avLst/>
          </a:pr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B8CFBC12-6A8B-7D6B-9B65-1D44D4B198CA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6707247" y="6359618"/>
            <a:ext cx="5021943" cy="187234"/>
            <a:chOff x="6720175" y="6359618"/>
            <a:chExt cx="5021943" cy="187234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E4E1F7F0-90DA-7093-48B6-79603735DE39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/>
          </p:nvCxnSpPr>
          <p:spPr>
            <a:xfrm>
              <a:off x="6720175" y="6359618"/>
              <a:ext cx="5021943" cy="0"/>
            </a:xfrm>
            <a:prstGeom prst="line">
              <a:avLst/>
            </a:prstGeom>
            <a:ln w="38100">
              <a:solidFill>
                <a:srgbClr val="F6821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F865B118-6E19-4668-ADE2-1899D5810255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/>
          </p:nvCxnSpPr>
          <p:spPr>
            <a:xfrm>
              <a:off x="6720175" y="6451058"/>
              <a:ext cx="5021943" cy="0"/>
            </a:xfrm>
            <a:prstGeom prst="line">
              <a:avLst/>
            </a:prstGeom>
            <a:ln w="38100">
              <a:solidFill>
                <a:srgbClr val="070897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DCEB08C1-5456-FA8E-BB23-D380902D5251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/>
          </p:nvCxnSpPr>
          <p:spPr>
            <a:xfrm>
              <a:off x="6720175" y="6546852"/>
              <a:ext cx="5021943" cy="0"/>
            </a:xfrm>
            <a:prstGeom prst="line">
              <a:avLst/>
            </a:prstGeom>
            <a:ln w="38100">
              <a:solidFill>
                <a:srgbClr val="21980C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89748EA9-66AE-AFA3-7681-153622D53813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462810" y="6359618"/>
            <a:ext cx="5021943" cy="187234"/>
            <a:chOff x="6720175" y="6359618"/>
            <a:chExt cx="5021943" cy="187234"/>
          </a:xfrm>
        </p:grpSpPr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A8785DCC-493E-F540-9899-795CD6FF99B4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/>
          </p:nvCxnSpPr>
          <p:spPr>
            <a:xfrm>
              <a:off x="6720175" y="6359618"/>
              <a:ext cx="5021943" cy="0"/>
            </a:xfrm>
            <a:prstGeom prst="line">
              <a:avLst/>
            </a:prstGeom>
            <a:ln w="38100">
              <a:solidFill>
                <a:srgbClr val="F6821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DF19B767-643F-781C-522F-1803C6C081CF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/>
          </p:nvCxnSpPr>
          <p:spPr>
            <a:xfrm>
              <a:off x="6720175" y="6451058"/>
              <a:ext cx="5021943" cy="0"/>
            </a:xfrm>
            <a:prstGeom prst="line">
              <a:avLst/>
            </a:prstGeom>
            <a:ln w="38100">
              <a:solidFill>
                <a:srgbClr val="070897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E3FEA73C-6FBC-A471-FECF-B1985211A301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/>
          </p:nvCxnSpPr>
          <p:spPr>
            <a:xfrm>
              <a:off x="6720175" y="6546852"/>
              <a:ext cx="5021943" cy="0"/>
            </a:xfrm>
            <a:prstGeom prst="line">
              <a:avLst/>
            </a:prstGeom>
            <a:ln w="38100">
              <a:solidFill>
                <a:srgbClr val="21980C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7971B0F2-27FD-3D12-1A34-4916CD2F28F6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2230197" y="311147"/>
            <a:ext cx="773160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r-TR" sz="4000" b="1" dirty="0">
                <a:latin typeface="Arial" panose="020B0604020202020204" pitchFamily="34" charset="0"/>
                <a:cs typeface="Arial" panose="020B0604020202020204" pitchFamily="34" charset="0"/>
              </a:rPr>
              <a:t>DESTEK ve BAŞVURU SÜRECİ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A92E51B-445A-7150-BFC9-877B75C14C5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rcRect l="2321" t="13576" r="1831" b="13119"/>
          <a:stretch>
            <a:fillRect/>
          </a:stretch>
        </p:blipFill>
        <p:spPr>
          <a:xfrm>
            <a:off x="364820" y="1019033"/>
            <a:ext cx="11462357" cy="4779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80831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1944E1-BF23-9021-59AE-319F38C0E2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50A26911-A9C6-D978-6EBB-AF78BEF02498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462810" y="36576"/>
            <a:ext cx="11266380" cy="912586"/>
            <a:chOff x="462810" y="5916385"/>
            <a:chExt cx="11266380" cy="912586"/>
          </a:xfrm>
        </p:grpSpPr>
        <p:pic>
          <p:nvPicPr>
            <p:cNvPr id="3" name="Picture 2" descr="Dosya:Giresun Üniversitesi Logosu.png - Vikipedi">
              <a:extLst>
                <a:ext uri="{FF2B5EF4-FFF2-40B4-BE49-F238E27FC236}">
                  <a16:creationId xmlns:a16="http://schemas.microsoft.com/office/drawing/2014/main" id="{2B596DF9-4084-CE56-E1FC-75ECBBBF8C85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639707" y="5916385"/>
              <a:ext cx="912586" cy="912586"/>
            </a:xfrm>
            <a:prstGeom prst="rect">
              <a:avLst/>
            </a:prstGeom>
          </p:spPr>
        </p:pic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621F4C13-0E9C-ED8E-D75C-85F8EDAAEB9C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6707247" y="6359618"/>
              <a:ext cx="5021943" cy="187234"/>
              <a:chOff x="6720175" y="6359618"/>
              <a:chExt cx="5021943" cy="187234"/>
            </a:xfrm>
          </p:grpSpPr>
          <p:cxnSp>
            <p:nvCxnSpPr>
              <p:cNvPr id="9" name="Straight Connector 8">
                <a:extLst>
                  <a:ext uri="{FF2B5EF4-FFF2-40B4-BE49-F238E27FC236}">
                    <a16:creationId xmlns:a16="http://schemas.microsoft.com/office/drawing/2014/main" id="{31C02EA5-094C-FDB2-6585-97E0838D4540}"/>
                  </a:ext>
                </a:extLst>
              </p:cNvPr>
              <p:cNvCxnSpPr>
                <a:cxnSpLocks noGrp="1" noRot="1" noMove="1" noResize="1" noEditPoints="1" noAdjustHandles="1" noChangeArrowheads="1" noChangeShapeType="1"/>
              </p:cNvCxnSpPr>
              <p:nvPr/>
            </p:nvCxnSpPr>
            <p:spPr>
              <a:xfrm>
                <a:off x="6720175" y="6359618"/>
                <a:ext cx="5021943" cy="0"/>
              </a:xfrm>
              <a:prstGeom prst="line">
                <a:avLst/>
              </a:prstGeom>
              <a:ln w="38100">
                <a:solidFill>
                  <a:srgbClr val="F6821E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Straight Connector 9">
                <a:extLst>
                  <a:ext uri="{FF2B5EF4-FFF2-40B4-BE49-F238E27FC236}">
                    <a16:creationId xmlns:a16="http://schemas.microsoft.com/office/drawing/2014/main" id="{A748A643-D6B9-1531-528F-C947E6BB34C3}"/>
                  </a:ext>
                </a:extLst>
              </p:cNvPr>
              <p:cNvCxnSpPr>
                <a:cxnSpLocks noGrp="1" noRot="1" noMove="1" noResize="1" noEditPoints="1" noAdjustHandles="1" noChangeArrowheads="1" noChangeShapeType="1"/>
              </p:cNvCxnSpPr>
              <p:nvPr/>
            </p:nvCxnSpPr>
            <p:spPr>
              <a:xfrm>
                <a:off x="6720175" y="6451058"/>
                <a:ext cx="5021943" cy="0"/>
              </a:xfrm>
              <a:prstGeom prst="line">
                <a:avLst/>
              </a:prstGeom>
              <a:ln w="38100">
                <a:solidFill>
                  <a:srgbClr val="070897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AF573120-821B-2200-68C7-0D43C7BCEDF2}"/>
                  </a:ext>
                </a:extLst>
              </p:cNvPr>
              <p:cNvCxnSpPr>
                <a:cxnSpLocks noGrp="1" noRot="1" noMove="1" noResize="1" noEditPoints="1" noAdjustHandles="1" noChangeArrowheads="1" noChangeShapeType="1"/>
              </p:cNvCxnSpPr>
              <p:nvPr/>
            </p:nvCxnSpPr>
            <p:spPr>
              <a:xfrm>
                <a:off x="6720175" y="6546852"/>
                <a:ext cx="5021943" cy="0"/>
              </a:xfrm>
              <a:prstGeom prst="line">
                <a:avLst/>
              </a:prstGeom>
              <a:ln w="38100">
                <a:solidFill>
                  <a:srgbClr val="21980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391CE9DF-ED2E-D0F1-8DC0-7E76B931EB82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462810" y="6359618"/>
              <a:ext cx="5021943" cy="187234"/>
              <a:chOff x="6720175" y="6359618"/>
              <a:chExt cx="5021943" cy="187234"/>
            </a:xfrm>
          </p:grpSpPr>
          <p:cxnSp>
            <p:nvCxnSpPr>
              <p:cNvPr id="6" name="Straight Connector 5">
                <a:extLst>
                  <a:ext uri="{FF2B5EF4-FFF2-40B4-BE49-F238E27FC236}">
                    <a16:creationId xmlns:a16="http://schemas.microsoft.com/office/drawing/2014/main" id="{E1038140-ADBA-7EB7-7461-E9441A7703D4}"/>
                  </a:ext>
                </a:extLst>
              </p:cNvPr>
              <p:cNvCxnSpPr>
                <a:cxnSpLocks noGrp="1" noRot="1" noMove="1" noResize="1" noEditPoints="1" noAdjustHandles="1" noChangeArrowheads="1" noChangeShapeType="1"/>
              </p:cNvCxnSpPr>
              <p:nvPr/>
            </p:nvCxnSpPr>
            <p:spPr>
              <a:xfrm>
                <a:off x="6720175" y="6359618"/>
                <a:ext cx="5021943" cy="0"/>
              </a:xfrm>
              <a:prstGeom prst="line">
                <a:avLst/>
              </a:prstGeom>
              <a:ln w="38100">
                <a:solidFill>
                  <a:srgbClr val="F6821E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" name="Straight Connector 6">
                <a:extLst>
                  <a:ext uri="{FF2B5EF4-FFF2-40B4-BE49-F238E27FC236}">
                    <a16:creationId xmlns:a16="http://schemas.microsoft.com/office/drawing/2014/main" id="{DB9BB97E-927A-86E7-18BE-1F300DCEF1BE}"/>
                  </a:ext>
                </a:extLst>
              </p:cNvPr>
              <p:cNvCxnSpPr>
                <a:cxnSpLocks noGrp="1" noRot="1" noMove="1" noResize="1" noEditPoints="1" noAdjustHandles="1" noChangeArrowheads="1" noChangeShapeType="1"/>
              </p:cNvCxnSpPr>
              <p:nvPr/>
            </p:nvCxnSpPr>
            <p:spPr>
              <a:xfrm>
                <a:off x="6720175" y="6451058"/>
                <a:ext cx="5021943" cy="0"/>
              </a:xfrm>
              <a:prstGeom prst="line">
                <a:avLst/>
              </a:prstGeom>
              <a:ln w="38100">
                <a:solidFill>
                  <a:srgbClr val="070897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" name="Straight Connector 7">
                <a:extLst>
                  <a:ext uri="{FF2B5EF4-FFF2-40B4-BE49-F238E27FC236}">
                    <a16:creationId xmlns:a16="http://schemas.microsoft.com/office/drawing/2014/main" id="{840ADD5C-EBBD-44FB-E477-4567F3A6066D}"/>
                  </a:ext>
                </a:extLst>
              </p:cNvPr>
              <p:cNvCxnSpPr>
                <a:cxnSpLocks noGrp="1" noRot="1" noMove="1" noResize="1" noEditPoints="1" noAdjustHandles="1" noChangeArrowheads="1" noChangeShapeType="1"/>
              </p:cNvCxnSpPr>
              <p:nvPr/>
            </p:nvCxnSpPr>
            <p:spPr>
              <a:xfrm>
                <a:off x="6720175" y="6546852"/>
                <a:ext cx="5021943" cy="0"/>
              </a:xfrm>
              <a:prstGeom prst="line">
                <a:avLst/>
              </a:prstGeom>
              <a:ln w="38100">
                <a:solidFill>
                  <a:srgbClr val="21980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15" name="Picture 14">
            <a:extLst>
              <a:ext uri="{FF2B5EF4-FFF2-40B4-BE49-F238E27FC236}">
                <a16:creationId xmlns:a16="http://schemas.microsoft.com/office/drawing/2014/main" id="{D0FC8F2E-1973-FB73-FC6C-328C5A8BC20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rcRect t="2153"/>
          <a:stretch>
            <a:fillRect/>
          </a:stretch>
        </p:blipFill>
        <p:spPr>
          <a:xfrm>
            <a:off x="643347" y="1040601"/>
            <a:ext cx="10905305" cy="5817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29003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65F0E266-0C32-A2BE-988E-99112DBC99B4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462810" y="0"/>
            <a:ext cx="11266380" cy="912586"/>
            <a:chOff x="462810" y="5916385"/>
            <a:chExt cx="11266380" cy="912586"/>
          </a:xfrm>
        </p:grpSpPr>
        <p:pic>
          <p:nvPicPr>
            <p:cNvPr id="3" name="Picture 2" descr="Dosya:Giresun Üniversitesi Logosu.png - Vikipedi">
              <a:extLst>
                <a:ext uri="{FF2B5EF4-FFF2-40B4-BE49-F238E27FC236}">
                  <a16:creationId xmlns:a16="http://schemas.microsoft.com/office/drawing/2014/main" id="{85127E55-D883-A080-5E4C-B275D2FEF78D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639707" y="5916385"/>
              <a:ext cx="912586" cy="912586"/>
            </a:xfrm>
            <a:prstGeom prst="rect">
              <a:avLst/>
            </a:prstGeom>
          </p:spPr>
        </p:pic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FADD2905-B4E5-7A08-B89D-47491598F89B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6707247" y="6359618"/>
              <a:ext cx="5021943" cy="187234"/>
              <a:chOff x="6720175" y="6359618"/>
              <a:chExt cx="5021943" cy="187234"/>
            </a:xfrm>
          </p:grpSpPr>
          <p:cxnSp>
            <p:nvCxnSpPr>
              <p:cNvPr id="9" name="Straight Connector 8">
                <a:extLst>
                  <a:ext uri="{FF2B5EF4-FFF2-40B4-BE49-F238E27FC236}">
                    <a16:creationId xmlns:a16="http://schemas.microsoft.com/office/drawing/2014/main" id="{A1B45B5F-6F05-6BF8-9C31-C27B8607DF4F}"/>
                  </a:ext>
                </a:extLst>
              </p:cNvPr>
              <p:cNvCxnSpPr>
                <a:cxnSpLocks noGrp="1" noRot="1" noMove="1" noResize="1" noEditPoints="1" noAdjustHandles="1" noChangeArrowheads="1" noChangeShapeType="1"/>
              </p:cNvCxnSpPr>
              <p:nvPr/>
            </p:nvCxnSpPr>
            <p:spPr>
              <a:xfrm>
                <a:off x="6720175" y="6359618"/>
                <a:ext cx="5021943" cy="0"/>
              </a:xfrm>
              <a:prstGeom prst="line">
                <a:avLst/>
              </a:prstGeom>
              <a:ln w="38100">
                <a:solidFill>
                  <a:srgbClr val="F6821E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Straight Connector 9">
                <a:extLst>
                  <a:ext uri="{FF2B5EF4-FFF2-40B4-BE49-F238E27FC236}">
                    <a16:creationId xmlns:a16="http://schemas.microsoft.com/office/drawing/2014/main" id="{299987FA-2A7F-D5A3-0D62-1B2B69C246D7}"/>
                  </a:ext>
                </a:extLst>
              </p:cNvPr>
              <p:cNvCxnSpPr>
                <a:cxnSpLocks noGrp="1" noRot="1" noMove="1" noResize="1" noEditPoints="1" noAdjustHandles="1" noChangeArrowheads="1" noChangeShapeType="1"/>
              </p:cNvCxnSpPr>
              <p:nvPr/>
            </p:nvCxnSpPr>
            <p:spPr>
              <a:xfrm>
                <a:off x="6720175" y="6451058"/>
                <a:ext cx="5021943" cy="0"/>
              </a:xfrm>
              <a:prstGeom prst="line">
                <a:avLst/>
              </a:prstGeom>
              <a:ln w="38100">
                <a:solidFill>
                  <a:srgbClr val="070897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C9BF7893-13A3-DCC0-0D0E-D768E6FC2214}"/>
                  </a:ext>
                </a:extLst>
              </p:cNvPr>
              <p:cNvCxnSpPr>
                <a:cxnSpLocks noGrp="1" noRot="1" noMove="1" noResize="1" noEditPoints="1" noAdjustHandles="1" noChangeArrowheads="1" noChangeShapeType="1"/>
              </p:cNvCxnSpPr>
              <p:nvPr/>
            </p:nvCxnSpPr>
            <p:spPr>
              <a:xfrm>
                <a:off x="6720175" y="6546852"/>
                <a:ext cx="5021943" cy="0"/>
              </a:xfrm>
              <a:prstGeom prst="line">
                <a:avLst/>
              </a:prstGeom>
              <a:ln w="38100">
                <a:solidFill>
                  <a:srgbClr val="21980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129F9C8F-4C1A-0648-22B2-AC1AB8C19BEF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462810" y="6359618"/>
              <a:ext cx="5021943" cy="187234"/>
              <a:chOff x="6720175" y="6359618"/>
              <a:chExt cx="5021943" cy="187234"/>
            </a:xfrm>
          </p:grpSpPr>
          <p:cxnSp>
            <p:nvCxnSpPr>
              <p:cNvPr id="6" name="Straight Connector 5">
                <a:extLst>
                  <a:ext uri="{FF2B5EF4-FFF2-40B4-BE49-F238E27FC236}">
                    <a16:creationId xmlns:a16="http://schemas.microsoft.com/office/drawing/2014/main" id="{EFC38231-13EA-8E66-176C-F124D0F04ADD}"/>
                  </a:ext>
                </a:extLst>
              </p:cNvPr>
              <p:cNvCxnSpPr>
                <a:cxnSpLocks noGrp="1" noRot="1" noMove="1" noResize="1" noEditPoints="1" noAdjustHandles="1" noChangeArrowheads="1" noChangeShapeType="1"/>
              </p:cNvCxnSpPr>
              <p:nvPr/>
            </p:nvCxnSpPr>
            <p:spPr>
              <a:xfrm>
                <a:off x="6720175" y="6359618"/>
                <a:ext cx="5021943" cy="0"/>
              </a:xfrm>
              <a:prstGeom prst="line">
                <a:avLst/>
              </a:prstGeom>
              <a:ln w="38100">
                <a:solidFill>
                  <a:srgbClr val="F6821E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" name="Straight Connector 6">
                <a:extLst>
                  <a:ext uri="{FF2B5EF4-FFF2-40B4-BE49-F238E27FC236}">
                    <a16:creationId xmlns:a16="http://schemas.microsoft.com/office/drawing/2014/main" id="{D5281BC1-87E8-7F1B-9EEA-954440A5ED11}"/>
                  </a:ext>
                </a:extLst>
              </p:cNvPr>
              <p:cNvCxnSpPr>
                <a:cxnSpLocks noGrp="1" noRot="1" noMove="1" noResize="1" noEditPoints="1" noAdjustHandles="1" noChangeArrowheads="1" noChangeShapeType="1"/>
              </p:cNvCxnSpPr>
              <p:nvPr/>
            </p:nvCxnSpPr>
            <p:spPr>
              <a:xfrm>
                <a:off x="6720175" y="6451058"/>
                <a:ext cx="5021943" cy="0"/>
              </a:xfrm>
              <a:prstGeom prst="line">
                <a:avLst/>
              </a:prstGeom>
              <a:ln w="38100">
                <a:solidFill>
                  <a:srgbClr val="070897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" name="Straight Connector 7">
                <a:extLst>
                  <a:ext uri="{FF2B5EF4-FFF2-40B4-BE49-F238E27FC236}">
                    <a16:creationId xmlns:a16="http://schemas.microsoft.com/office/drawing/2014/main" id="{640A5B08-9DCC-8FA3-72DD-F2C252F44299}"/>
                  </a:ext>
                </a:extLst>
              </p:cNvPr>
              <p:cNvCxnSpPr>
                <a:cxnSpLocks noGrp="1" noRot="1" noMove="1" noResize="1" noEditPoints="1" noAdjustHandles="1" noChangeArrowheads="1" noChangeShapeType="1"/>
              </p:cNvCxnSpPr>
              <p:nvPr/>
            </p:nvCxnSpPr>
            <p:spPr>
              <a:xfrm>
                <a:off x="6720175" y="6546852"/>
                <a:ext cx="5021943" cy="0"/>
              </a:xfrm>
              <a:prstGeom prst="line">
                <a:avLst/>
              </a:prstGeom>
              <a:ln w="38100">
                <a:solidFill>
                  <a:srgbClr val="21980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13" name="Picture 12">
            <a:extLst>
              <a:ext uri="{FF2B5EF4-FFF2-40B4-BE49-F238E27FC236}">
                <a16:creationId xmlns:a16="http://schemas.microsoft.com/office/drawing/2014/main" id="{179907B1-2977-9258-3677-72C5B745B72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rcRect t="4301"/>
          <a:stretch>
            <a:fillRect/>
          </a:stretch>
        </p:blipFill>
        <p:spPr>
          <a:xfrm>
            <a:off x="494244" y="1004025"/>
            <a:ext cx="11203512" cy="5853975"/>
          </a:xfrm>
          <a:prstGeom prst="rect">
            <a:avLst/>
          </a:prstGeom>
        </p:spPr>
      </p:pic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401C896B-A265-724F-C6FF-A8FD96E5914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550504" y="3429000"/>
            <a:ext cx="3636075" cy="1818859"/>
          </a:xfrm>
          <a:prstGeom prst="round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Dr. Öğretim Üyesi  </a:t>
            </a:r>
          </a:p>
          <a:p>
            <a:pPr algn="ctr"/>
            <a:r>
              <a:rPr lang="tr-TR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Halil İbrahim Çakır</a:t>
            </a:r>
          </a:p>
          <a:p>
            <a:pPr algn="ctr"/>
            <a:r>
              <a:rPr lang="tr-TR" sz="2000" b="1" dirty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halil.cakir@giresun.edu.tr</a:t>
            </a:r>
            <a:r>
              <a:rPr lang="tr-TR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FE98EA50-90D1-BCDF-7E4C-64736F8485C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7005421" y="3429000"/>
            <a:ext cx="3636075" cy="1818859"/>
          </a:xfrm>
          <a:prstGeom prst="round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Birim temsilci bilgilerini buraya ekleyiniz.</a:t>
            </a:r>
            <a:endParaRPr lang="tr-TR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65863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72</TotalTime>
  <Words>49</Words>
  <Application>Microsoft Macintosh PowerPoint</Application>
  <PresentationFormat>Widescreen</PresentationFormat>
  <Paragraphs>10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Aptos</vt:lpstr>
      <vt:lpstr>Aptos Display</vt:lpstr>
      <vt:lpstr>Arial</vt:lpstr>
      <vt:lpstr>Times New Roman</vt:lpstr>
      <vt:lpstr>Office Theme</vt:lpstr>
      <vt:lpstr>Giresun Üniversitesi Engelsiz Üniversite Birimi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Halil ibrahim Çakır</dc:creator>
  <cp:lastModifiedBy>Halil ibrahim Çakır</cp:lastModifiedBy>
  <cp:revision>2</cp:revision>
  <dcterms:created xsi:type="dcterms:W3CDTF">2026-08-30T13:35:21Z</dcterms:created>
  <dcterms:modified xsi:type="dcterms:W3CDTF">2026-09-04T14:30:50Z</dcterms:modified>
</cp:coreProperties>
</file>